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74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4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96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04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39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37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08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97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83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0D6E-B15D-4E69-A781-2E7B238C1726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D5315-7710-44D4-A333-012D73DB3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39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89334" y="269656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出発前チェックリスト</a:t>
            </a:r>
            <a:endParaRPr kumimoji="1" lang="ja-JP" altLang="en-US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28034" y="7461697"/>
            <a:ext cx="6349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922124" y="1190523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スポーツ少年団名</a:t>
            </a:r>
            <a:endParaRPr kumimoji="1" lang="ja-JP" altLang="en-US" sz="105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25306" y="1136103"/>
            <a:ext cx="2848725" cy="3528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034" y="6970152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活動時のやくそく</a:t>
            </a:r>
            <a:endParaRPr kumimoji="1" lang="ja-JP" altLang="en-US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890" y="7549955"/>
            <a:ext cx="64575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①体調が悪いときは、無理をせず休も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う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②活動前と活動後には、必ず手を洗おう（水だけじゃなく、石けんを使って！）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必ず自分用のマスクとタオル、道具ふきを持ってこよう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練習中以外（休けいや移動時）はマスクを着けよう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他の子となるべく離れて活動しよう（できれば２ｍほど）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⑥大きな声での会話や応援はひかえよう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⑤活動後は、自分の使った道具やさわった場所をきれいにしよう</a:t>
            </a:r>
            <a:endParaRPr kumimoji="1" lang="ja-JP" altLang="en-US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2242" y="9723488"/>
            <a:ext cx="6878806" cy="4429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242" y="9723488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自分だけでなく、みんなのためにもやくそくをしっかり守ろう！</a:t>
            </a:r>
            <a:endParaRPr kumimoji="1" lang="ja-JP" altLang="en-US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53066" y="1610876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団員</a:t>
            </a:r>
            <a:r>
              <a:rPr kumimoji="1" lang="ja-JP" altLang="en-US" sz="105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225306" y="1590294"/>
            <a:ext cx="2848725" cy="3528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68689" y="10224411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坂井市教育委員会</a:t>
            </a:r>
            <a:endParaRPr kumimoji="1" lang="ja-JP" altLang="en-US" sz="105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6889" y="2344543"/>
            <a:ext cx="670401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前</a:t>
            </a:r>
            <a:r>
              <a: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pPr>
              <a:lnSpc>
                <a:spcPct val="2500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□体調は悪くないですか？（体調が悪いときは、無理をせず休みましょう。）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□体温を測りましたか？</a:t>
            </a:r>
            <a:r>
              <a: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体温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</a:t>
            </a:r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7.0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度以上ある時は、参加をやめましょう。）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□自宅で着替えを済ませています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？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□マスクを着用していますか？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□水分補給用のマイボトルを持ちましたか？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□手洗い用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のタオル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を持ちましたか？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持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ってい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用具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手ふき用フキンを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持ちましたか？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22" y="4156363"/>
            <a:ext cx="1142530" cy="64228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618" y="6437106"/>
            <a:ext cx="1087725" cy="66356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1283" y="4336473"/>
            <a:ext cx="692001" cy="977827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2341" y="4946072"/>
            <a:ext cx="1495800" cy="98388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3492" y="1549073"/>
            <a:ext cx="917141" cy="77957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8563" y="558294"/>
            <a:ext cx="895350" cy="81915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4224" y="1473561"/>
            <a:ext cx="809625" cy="76200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0624" y="7791233"/>
            <a:ext cx="809625" cy="762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99556" y="8813439"/>
            <a:ext cx="704850" cy="65722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16988" y="8655411"/>
            <a:ext cx="809625" cy="1028700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4682839" y="5805053"/>
            <a:ext cx="10806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マイタオル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74330" y="5389416"/>
            <a:ext cx="10806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ボトル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84619" y="7107382"/>
            <a:ext cx="10806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マイフキン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0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223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坂井市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杉田　和也</dc:creator>
  <cp:lastModifiedBy>棗　佑喜</cp:lastModifiedBy>
  <cp:revision>26</cp:revision>
  <cp:lastPrinted>2020-06-02T01:23:44Z</cp:lastPrinted>
  <dcterms:created xsi:type="dcterms:W3CDTF">2020-05-30T01:18:23Z</dcterms:created>
  <dcterms:modified xsi:type="dcterms:W3CDTF">2020-06-02T01:30:35Z</dcterms:modified>
</cp:coreProperties>
</file>